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hTsKiwgIFrMG46GUpnFi81AJ4r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ffe615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dffe615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5.jp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an API?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do we use API’s?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AN API?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4543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0" i="1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Application Programming Interface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is a type of intermediary software that allows two applications to talk to each other and communicate between them.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API fixes: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required information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a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Returned  information by the server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750" y="814774"/>
            <a:ext cx="3135950" cy="17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a0aef77d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1650" y="2910050"/>
            <a:ext cx="1578601" cy="157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WHY DO WE USE API’S?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 changes quickly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Stock price data or betting houses are a perfect example for it. It doesn’t really make sense to regenerate a dataset and download it every second. It is incredibly expensive and wouldn't be efficient nor effective at all, as it would be not just expensive but also really slow.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want just a piece of all your data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Imagine you want to download your facebook pictures. Without an API you would need to download the entire Facebook dataset, and that doesn't really make a lot of sense since we have APIs to filter that information.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Repeated computation involved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Spotify API that can tell you the genre of a piece of music. You could theoretically create your own classifier, and use it to compute music categories, but you’ll never have as much data as Spotify does, saving a lot of space.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ffe61590b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REQUIREMENTS FOR USING API’S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dffe61590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dffe61590b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of the API’s requires you  to be registered in order to use them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are registered you will get some credentials that you must store in a secret place. </a:t>
            </a:r>
            <a:r>
              <a:rPr b="1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Don’t upload them to GitHub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you want to use the API, you only need to provide those credentials to the </a:t>
            </a:r>
            <a:r>
              <a:rPr b="1" i="0" lang="en" sz="14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 using special options.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